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6" d="100"/>
          <a:sy n="66" d="100"/>
        </p:scale>
        <p:origin x="77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2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23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70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55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1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89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7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7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0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81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7A7F-84EE-4F11-AEE4-829680A3842B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3A0E6-75E4-48D1-9164-0B719DF39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4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391" y="588936"/>
            <a:ext cx="10507849" cy="5238427"/>
          </a:xfrm>
        </p:spPr>
        <p:txBody>
          <a:bodyPr>
            <a:normAutofit/>
          </a:bodyPr>
          <a:lstStyle/>
          <a:p>
            <a:r>
              <a:rPr lang="en-US" sz="7200" dirty="0" smtClean="0">
                <a:latin typeface="Broadway" panose="04040905080B02020502" pitchFamily="82" charset="0"/>
              </a:rPr>
              <a:t>Recreating</a:t>
            </a:r>
            <a:r>
              <a:rPr lang="en-US" sz="72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8000" dirty="0" smtClean="0">
                <a:latin typeface="Baskerville Old Face" panose="02020602080505020303" pitchFamily="18" charset="0"/>
              </a:rPr>
              <a:t>FAMOUS WORKS </a:t>
            </a:r>
            <a:r>
              <a:rPr lang="en-US" sz="6600" dirty="0" smtClean="0">
                <a:latin typeface="Baskerville Old Face" panose="02020602080505020303" pitchFamily="18" charset="0"/>
              </a:rPr>
              <a:t/>
            </a:r>
            <a:br>
              <a:rPr lang="en-US" sz="6600" dirty="0" smtClean="0">
                <a:latin typeface="Baskerville Old Face" panose="02020602080505020303" pitchFamily="18" charset="0"/>
              </a:rPr>
            </a:br>
            <a:r>
              <a:rPr lang="en-US" sz="9600" dirty="0" smtClean="0">
                <a:latin typeface="Baskerville Old Face" panose="02020602080505020303" pitchFamily="18" charset="0"/>
              </a:rPr>
              <a:t>of </a:t>
            </a:r>
            <a:r>
              <a:rPr lang="en-US" sz="9600" b="1" dirty="0" smtClean="0">
                <a:latin typeface="Jokerman" panose="04090605060D06020702" pitchFamily="82" charset="0"/>
              </a:rPr>
              <a:t>ART:</a:t>
            </a:r>
            <a:br>
              <a:rPr lang="en-US" sz="9600" b="1" dirty="0" smtClean="0">
                <a:latin typeface="Jokerman" panose="04090605060D06020702" pitchFamily="82" charset="0"/>
              </a:rPr>
            </a:br>
            <a:r>
              <a:rPr lang="en-US" sz="5400" dirty="0" smtClean="0">
                <a:latin typeface="Berlin Sans FB" panose="020E0602020502020306" pitchFamily="34" charset="0"/>
              </a:rPr>
              <a:t>20</a:t>
            </a:r>
            <a:r>
              <a:rPr lang="en-US" sz="5400" baseline="30000" dirty="0" smtClean="0">
                <a:latin typeface="Berlin Sans FB" panose="020E0602020502020306" pitchFamily="34" charset="0"/>
              </a:rPr>
              <a:t>th</a:t>
            </a:r>
            <a:r>
              <a:rPr lang="en-US" sz="5400" dirty="0" smtClean="0">
                <a:latin typeface="Berlin Sans FB" panose="020E0602020502020306" pitchFamily="34" charset="0"/>
              </a:rPr>
              <a:t> CENTURY ART</a:t>
            </a:r>
            <a:endParaRPr lang="en-US" sz="72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79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650" y="647700"/>
            <a:ext cx="78867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1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061" y="1059541"/>
            <a:ext cx="5486401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asco.files.wordpress.com/2020/04/sarah-art-recreate.jpg?w=100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370" y="1362291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4" y="780823"/>
            <a:ext cx="9719939" cy="54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76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4" b="11416"/>
          <a:stretch/>
        </p:blipFill>
        <p:spPr bwMode="auto">
          <a:xfrm>
            <a:off x="2418328" y="325465"/>
            <a:ext cx="6307218" cy="622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63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asco.files.wordpress.com/2020/04/abby-art-recreate.jpg?w=100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860" y="1315795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1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8" b="21899"/>
          <a:stretch/>
        </p:blipFill>
        <p:spPr bwMode="auto">
          <a:xfrm>
            <a:off x="1287936" y="1088571"/>
            <a:ext cx="9192640" cy="47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49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95"/>
          <a:stretch/>
        </p:blipFill>
        <p:spPr bwMode="auto">
          <a:xfrm flipH="1">
            <a:off x="950682" y="2076773"/>
            <a:ext cx="4699397" cy="386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04"/>
          <a:stretch/>
        </p:blipFill>
        <p:spPr bwMode="auto">
          <a:xfrm flipH="1">
            <a:off x="5938552" y="2076772"/>
            <a:ext cx="5142735" cy="386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55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 b="45247"/>
          <a:stretch/>
        </p:blipFill>
        <p:spPr bwMode="auto">
          <a:xfrm>
            <a:off x="811924" y="1673817"/>
            <a:ext cx="4968945" cy="376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5" b="8639"/>
          <a:stretch/>
        </p:blipFill>
        <p:spPr bwMode="auto">
          <a:xfrm>
            <a:off x="5933268" y="1856953"/>
            <a:ext cx="5762069" cy="35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16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5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505" y="179521"/>
            <a:ext cx="6507997" cy="65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56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981075"/>
            <a:ext cx="7143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0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lly O’Cathain’s parents as the lovers in The Kiss by Gustav Klimt – complete with Ikea cushi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83" y="1530849"/>
            <a:ext cx="6591623" cy="39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622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rt-Recreation-At-Home-Museum-Challe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64" y="668364"/>
            <a:ext cx="7601918" cy="57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434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 b="10813"/>
          <a:stretch/>
        </p:blipFill>
        <p:spPr>
          <a:xfrm>
            <a:off x="2071914" y="646853"/>
            <a:ext cx="7449457" cy="57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11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View image on Twit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289" y="760412"/>
            <a:ext cx="4430940" cy="58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89" y="760412"/>
            <a:ext cx="47625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1746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59" b="18345"/>
          <a:stretch/>
        </p:blipFill>
        <p:spPr bwMode="auto">
          <a:xfrm>
            <a:off x="945987" y="666426"/>
            <a:ext cx="10342035" cy="54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76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013" y="992328"/>
            <a:ext cx="84963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60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285" y="448886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1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 b="16424"/>
          <a:stretch/>
        </p:blipFill>
        <p:spPr bwMode="auto">
          <a:xfrm>
            <a:off x="961487" y="867906"/>
            <a:ext cx="9778838" cy="556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222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067" y="402955"/>
            <a:ext cx="5641383" cy="56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67" y="30350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36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asco.files.wordpress.com/2020/04/kris-art-recreate.jpg?w=100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91" y="1362291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52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40" b="53458"/>
          <a:stretch/>
        </p:blipFill>
        <p:spPr bwMode="auto">
          <a:xfrm>
            <a:off x="123984" y="1301858"/>
            <a:ext cx="6384161" cy="406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23" b="8891"/>
          <a:stretch/>
        </p:blipFill>
        <p:spPr bwMode="auto">
          <a:xfrm>
            <a:off x="6757259" y="1607635"/>
            <a:ext cx="4890567" cy="3754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788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asco.files.wordpress.com/2020/04/brenda-art-recreate.jpg?w=1000&amp;h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82" y="1300298"/>
            <a:ext cx="7620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025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9" b="13785"/>
          <a:stretch/>
        </p:blipFill>
        <p:spPr bwMode="auto">
          <a:xfrm>
            <a:off x="1953378" y="650930"/>
            <a:ext cx="7330350" cy="582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4871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80" y="123987"/>
            <a:ext cx="6623023" cy="657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0" b="15200"/>
          <a:stretch/>
        </p:blipFill>
        <p:spPr bwMode="auto">
          <a:xfrm>
            <a:off x="1193961" y="697424"/>
            <a:ext cx="9339790" cy="547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596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485" y="124599"/>
            <a:ext cx="6613657" cy="661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22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457" y="264885"/>
            <a:ext cx="6447971" cy="644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530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85" y="608428"/>
            <a:ext cx="6007686" cy="60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38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7217"/>
          <a:stretch/>
        </p:blipFill>
        <p:spPr bwMode="auto">
          <a:xfrm>
            <a:off x="976985" y="588936"/>
            <a:ext cx="10014856" cy="570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90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762" y="385762"/>
            <a:ext cx="6086475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52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6953"/>
          <a:stretch/>
        </p:blipFill>
        <p:spPr bwMode="auto">
          <a:xfrm>
            <a:off x="1364443" y="883403"/>
            <a:ext cx="8998416" cy="51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520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Funny recreated painting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43"/>
          <a:stretch/>
        </p:blipFill>
        <p:spPr bwMode="auto">
          <a:xfrm>
            <a:off x="329748" y="1422400"/>
            <a:ext cx="5490481" cy="41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unny recreated painting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55"/>
          <a:stretch/>
        </p:blipFill>
        <p:spPr bwMode="auto">
          <a:xfrm>
            <a:off x="5950857" y="1422400"/>
            <a:ext cx="5502819" cy="411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55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50004"/>
            <a:ext cx="6291020" cy="629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00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7" b="16688"/>
          <a:stretch/>
        </p:blipFill>
        <p:spPr bwMode="auto">
          <a:xfrm>
            <a:off x="1069974" y="604434"/>
            <a:ext cx="10123713" cy="57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301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43" y="482657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725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8" b="14455"/>
          <a:stretch/>
        </p:blipFill>
        <p:spPr bwMode="auto">
          <a:xfrm>
            <a:off x="744508" y="294468"/>
            <a:ext cx="10321281" cy="65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088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345" y="1367688"/>
            <a:ext cx="4586797" cy="458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485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9" b="50395"/>
          <a:stretch/>
        </p:blipFill>
        <p:spPr bwMode="auto">
          <a:xfrm>
            <a:off x="46496" y="1255362"/>
            <a:ext cx="6865749" cy="41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49329" r="-465" b="9429"/>
          <a:stretch/>
        </p:blipFill>
        <p:spPr bwMode="auto">
          <a:xfrm>
            <a:off x="6440775" y="1838938"/>
            <a:ext cx="5751225" cy="366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439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429" y="293914"/>
            <a:ext cx="6230257" cy="62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47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95" y="774914"/>
            <a:ext cx="5427173" cy="542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6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591" y="1290770"/>
            <a:ext cx="4440383" cy="444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713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23"/>
          <a:stretch/>
        </p:blipFill>
        <p:spPr>
          <a:xfrm>
            <a:off x="282305" y="2272451"/>
            <a:ext cx="5845660" cy="2822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16"/>
          <a:stretch/>
        </p:blipFill>
        <p:spPr>
          <a:xfrm>
            <a:off x="6293919" y="2248351"/>
            <a:ext cx="5604431" cy="284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9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0" t="46606" r="20742"/>
          <a:stretch/>
        </p:blipFill>
        <p:spPr>
          <a:xfrm>
            <a:off x="6545942" y="1490971"/>
            <a:ext cx="4586515" cy="34333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2" t="109" r="20741" b="53618"/>
          <a:stretch/>
        </p:blipFill>
        <p:spPr>
          <a:xfrm>
            <a:off x="703106" y="1490971"/>
            <a:ext cx="5284037" cy="343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5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rt-Recreation-At-Home-Museum-Challen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71" b="14906"/>
          <a:stretch/>
        </p:blipFill>
        <p:spPr bwMode="auto">
          <a:xfrm>
            <a:off x="1189285" y="406398"/>
            <a:ext cx="8648579" cy="589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460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</Words>
  <Application>Microsoft Office PowerPoint</Application>
  <PresentationFormat>Widescreen</PresentationFormat>
  <Paragraphs>1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Baskerville Old Face</vt:lpstr>
      <vt:lpstr>Berlin Sans FB</vt:lpstr>
      <vt:lpstr>Broadway</vt:lpstr>
      <vt:lpstr>Calibri</vt:lpstr>
      <vt:lpstr>Calibri Light</vt:lpstr>
      <vt:lpstr>Jokerman</vt:lpstr>
      <vt:lpstr>Office Theme</vt:lpstr>
      <vt:lpstr>Recreating  FAMOUS WORKS  of ART: 20th CENTURY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Recreating  FAMOUS WORKS  of ART: 20th CENTURY ART</dc:title>
  <dc:creator>McDowell, Sonia</dc:creator>
  <cp:lastModifiedBy>McDowell, Sonia</cp:lastModifiedBy>
  <cp:revision>3</cp:revision>
  <dcterms:created xsi:type="dcterms:W3CDTF">2020-04-18T00:33:16Z</dcterms:created>
  <dcterms:modified xsi:type="dcterms:W3CDTF">2020-04-18T00:53:19Z</dcterms:modified>
</cp:coreProperties>
</file>